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9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2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5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9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9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6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4750C-F212-46F9-B9F1-B2F05E5EB427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7E656-3CBE-467B-9994-D8EF70A5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8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628B9-BF49-9044-B5DF-CD194106C3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 : Fundamental of Testing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42F3F2-F2C1-364C-A109-E99C48C9B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0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64A283-8B63-094F-B417-DA97869B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434"/>
            <a:ext cx="12192000" cy="39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7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E522C-4139-6F43-A7C0-1B9124CC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218"/>
            <a:ext cx="12192000" cy="61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B5488-106C-FA41-81D6-17B058EF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524"/>
            <a:ext cx="12192000" cy="54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5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19F57-8560-B246-9E93-E8AE4703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82"/>
            <a:ext cx="12192000" cy="66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3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8B237-6851-E849-AB21-FDB46410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861"/>
            <a:ext cx="12192000" cy="547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4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A4BF3B-6372-E74A-A1D8-6DB4C25A29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3: Static techniques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DEB86D8-D941-1145-BBAD-4B6C6E299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8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C702-5B08-3C4F-BF7E-E2959777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86266-B0A1-DF42-91E0-40DB554D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A8E8C-D9C5-C74F-9932-FD0D2CBE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83" y="0"/>
            <a:ext cx="1145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5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A2AF-8FC5-F744-B58E-ECB99C76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A74C-0824-5F43-B3AB-EFCF6EF0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21627-CA8A-114D-B1D1-C777D82A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24" y="0"/>
            <a:ext cx="1036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292A46-D5DB-7245-9B23-628E7220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13"/>
            <a:ext cx="12192000" cy="606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5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5125-338A-294C-A39B-1FA91D37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E051-33A6-0B4C-9577-B3EF17422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C338D-9B6D-C64B-AE5C-853E848B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677"/>
            <a:ext cx="12192000" cy="54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2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275"/>
            <a:ext cx="12192000" cy="42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09" y="257576"/>
            <a:ext cx="11588094" cy="62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6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42"/>
            <a:ext cx="12192000" cy="65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0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14"/>
            <a:ext cx="12192000" cy="52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7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1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8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135"/>
            <a:ext cx="12192000" cy="587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85"/>
            <a:ext cx="12192000" cy="59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9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774C6-B0F9-3744-B760-383FC5D799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2: Testing throughout the software lifecycle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25E8EF-56CF-7241-B445-6367F0A9A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3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19</Words>
  <Application>Microsoft Macintosh PowerPoint</Application>
  <PresentationFormat>Widescreen</PresentationFormat>
  <Paragraphs>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Chapter 1 : Fundamental of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Testing throughout the software lifecycle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Static techniques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Chapter 1 : Fundamental of Testing </dc:title>
  <dc:creator>Gunavathi a/p Duraisamy</dc:creator>
  <cp:lastModifiedBy>GUNAVATHI A/P DURAISAMY</cp:lastModifiedBy>
  <cp:revision>2</cp:revision>
  <dcterms:created xsi:type="dcterms:W3CDTF">2020-02-03T23:44:41Z</dcterms:created>
  <dcterms:modified xsi:type="dcterms:W3CDTF">2020-02-22T03:19:39Z</dcterms:modified>
</cp:coreProperties>
</file>